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4" r:id="rId3"/>
    <p:sldId id="259" r:id="rId4"/>
    <p:sldId id="282" r:id="rId5"/>
    <p:sldId id="267" r:id="rId6"/>
    <p:sldId id="272" r:id="rId7"/>
    <p:sldId id="260" r:id="rId8"/>
    <p:sldId id="269" r:id="rId9"/>
    <p:sldId id="270" r:id="rId10"/>
    <p:sldId id="273" r:id="rId11"/>
    <p:sldId id="281" r:id="rId12"/>
    <p:sldId id="280" r:id="rId13"/>
    <p:sldId id="275" r:id="rId14"/>
    <p:sldId id="278" r:id="rId15"/>
    <p:sldId id="266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91223" autoAdjust="0"/>
  </p:normalViewPr>
  <p:slideViewPr>
    <p:cSldViewPr showGuides="1">
      <p:cViewPr>
        <p:scale>
          <a:sx n="80" d="100"/>
          <a:sy n="80" d="100"/>
        </p:scale>
        <p:origin x="-1554" y="-168"/>
      </p:cViewPr>
      <p:guideLst>
        <p:guide orient="horz" pos="663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7799A-9F5D-4B8D-94F6-BA29309CDBEE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7F5E7-99B7-49BD-BFA6-A5DB6E908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406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1CAFF-EE82-4BA7-A3D7-CFC37F9FF680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420AE-BD13-4ED6-BF81-B77DE4A4D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36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20AE-BD13-4ED6-BF81-B77DE4A4DD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4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30D3DE3-01CC-414F-B181-92983ECFCAF2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EA9E60B-61E7-425A-8BB5-4F3EE3DAB4F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3DE3-01CC-414F-B181-92983ECFCAF2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60B-61E7-425A-8BB5-4F3EE3DAB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3DE3-01CC-414F-B181-92983ECFCAF2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60B-61E7-425A-8BB5-4F3EE3DAB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3DE3-01CC-414F-B181-92983ECFCAF2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60B-61E7-425A-8BB5-4F3EE3DAB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3DE3-01CC-414F-B181-92983ECFCAF2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60B-61E7-425A-8BB5-4F3EE3DAB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3DE3-01CC-414F-B181-92983ECFCAF2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60B-61E7-425A-8BB5-4F3EE3DAB4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3DE3-01CC-414F-B181-92983ECFCAF2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60B-61E7-425A-8BB5-4F3EE3DAB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3DE3-01CC-414F-B181-92983ECFCAF2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60B-61E7-425A-8BB5-4F3EE3DAB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3DE3-01CC-414F-B181-92983ECFCAF2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60B-61E7-425A-8BB5-4F3EE3DAB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3DE3-01CC-414F-B181-92983ECFCAF2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60B-61E7-425A-8BB5-4F3EE3DAB4F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3DE3-01CC-414F-B181-92983ECFCAF2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E60B-61E7-425A-8BB5-4F3EE3DAB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30D3DE3-01CC-414F-B181-92983ECFCAF2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EA9E60B-61E7-425A-8BB5-4F3EE3DAB4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Q:\KIG\Info\_АПК\СХМП_2021\РБК УТРО с желты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_ПЕРЕПИСИ\МСХП_2021\image СХМП\prw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732" r="6206" b="12833"/>
          <a:stretch/>
        </p:blipFill>
        <p:spPr bwMode="auto">
          <a:xfrm>
            <a:off x="539552" y="1268760"/>
            <a:ext cx="3957021" cy="39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2598002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400" b="1" dirty="0" smtClean="0">
                <a:solidFill>
                  <a:srgbClr val="82B000"/>
                </a:solidFill>
              </a:rPr>
              <a:t>СЕЛЬСКОХОЗЯЙСТВЕННАЯ</a:t>
            </a:r>
            <a:br>
              <a:rPr lang="ru-RU" sz="2400" b="1" dirty="0" smtClean="0">
                <a:solidFill>
                  <a:srgbClr val="82B000"/>
                </a:solidFill>
              </a:rPr>
            </a:br>
            <a:r>
              <a:rPr lang="ru-RU" sz="2400" b="1" dirty="0" smtClean="0">
                <a:solidFill>
                  <a:srgbClr val="82B000"/>
                </a:solidFill>
              </a:rPr>
              <a:t> МИКРОПЕРЕПИСЬ </a:t>
            </a:r>
            <a:br>
              <a:rPr lang="ru-RU" sz="2400" b="1" dirty="0" smtClean="0">
                <a:solidFill>
                  <a:srgbClr val="82B000"/>
                </a:solidFill>
              </a:rPr>
            </a:br>
            <a:r>
              <a:rPr lang="ru-RU" sz="2400" b="1" dirty="0" smtClean="0">
                <a:solidFill>
                  <a:srgbClr val="82B000"/>
                </a:solidFill>
              </a:rPr>
              <a:t>2021 ГОДА</a:t>
            </a:r>
            <a:endParaRPr lang="ru-RU" sz="2400" dirty="0">
              <a:solidFill>
                <a:srgbClr val="82B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:\KIG\Info\_АПК\СХМП_2021\РБК УТРО с желты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764704"/>
            <a:ext cx="7992888" cy="5291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СЕЛЬСКОХОЗЯЙСТВЕННАЯ МИКРОПЕРЕПИСЬ</a:t>
            </a:r>
            <a:endParaRPr lang="ru-RU" sz="2400" b="1" dirty="0"/>
          </a:p>
        </p:txBody>
      </p:sp>
      <p:pic>
        <p:nvPicPr>
          <p:cNvPr id="5123" name="Picture 3" descr="X:\2_СХМП-2021\ФОТО_СХМП-2021\Суксун\IMG-20210811-WA0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76200"/>
            <a:ext cx="3523265" cy="46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X:\2_СХМП-2021\ФОТО_СХМП-2021\212ФОТО\IMG-20210813-WA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4185048" cy="418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:\KIG\Info\_АПК\СХМП_2021\РБК УТРО с желты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764704"/>
            <a:ext cx="7992888" cy="5291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СЕЛЬСКОХОЗЯЙСТВЕННАЯ МИКРОПЕРЕПИСЬ</a:t>
            </a:r>
            <a:endParaRPr lang="ru-RU" sz="2400" b="1" dirty="0"/>
          </a:p>
        </p:txBody>
      </p:sp>
      <p:pic>
        <p:nvPicPr>
          <p:cNvPr id="2050" name="Picture 2" descr="C:\Рабочая\00_МИКРОПЕРЕПИСЬ 2021\фото\20210827_0946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3" r="22816"/>
          <a:stretch/>
        </p:blipFill>
        <p:spPr bwMode="auto">
          <a:xfrm rot="5400000">
            <a:off x="1188583" y="1132649"/>
            <a:ext cx="2223383" cy="294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Рабочая\00_МИКРОПЕРЕПИСЬ 2021\фото\il 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701564" cy="493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Кролики в домашних условиях: содержание, выращивание и развед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3096344" cy="206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9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:\KIG\Info\_АПК\СХМП_2021\РБК УТРО с желты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764704"/>
            <a:ext cx="7992888" cy="5291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СЕЛЬСКОХОЗЯЙСТВЕННАЯ МИКРОПЕРЕПИСЬ</a:t>
            </a:r>
            <a:endParaRPr lang="ru-RU" sz="2400" b="1" dirty="0"/>
          </a:p>
        </p:txBody>
      </p:sp>
      <p:pic>
        <p:nvPicPr>
          <p:cNvPr id="1026" name="Picture 2" descr="C:\Рабочая\00_МИКРОПЕРЕПИСЬ 2021\фото\20210807_1347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9731" y="2737854"/>
            <a:ext cx="4824536" cy="217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Рабочая\00_МИКРОПЕРЕПИСЬ 2021\фото\20210807_134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17306" y="2902176"/>
            <a:ext cx="4728280" cy="21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ая\00_МИКРОПЕРЕПИСЬ 2021\фото\20210827_0922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83221" y="2874306"/>
            <a:ext cx="4730465" cy="218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:\KIG\Info\_АПК\СХМП_2021\РБК УТРО с желты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764704"/>
            <a:ext cx="7992888" cy="5291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СЕЛЬСКОХОЗЯЙСТВЕННАЯ МИКРОПЕРЕПИСЬ</a:t>
            </a:r>
            <a:endParaRPr lang="ru-RU" sz="2400" b="1" dirty="0"/>
          </a:p>
        </p:txBody>
      </p:sp>
      <p:pic>
        <p:nvPicPr>
          <p:cNvPr id="6146" name="Picture 2" descr="C:\Рабочая\00_МИКРОПЕРЕПИСЬ 2021\фото\IMG-e78b0af4e64079d70864d7298c39f11b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1811"/>
            <a:ext cx="3600400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Рабочая\00_МИКРОПЕРЕПИСЬ 2021\фото\IMG-73235624aeb30faa407f713707e3b6d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01811"/>
            <a:ext cx="3600400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4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:\KIG\Info\_АПК\СХМП_2021\РБК УТРО с желты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908720"/>
            <a:ext cx="7992888" cy="5291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СЕЛЬСКОХОЗЯЙСТВЕННАЯ МИКРОПЕРЕПИСЬ</a:t>
            </a:r>
            <a:endParaRPr lang="ru-RU" sz="2400" b="1" dirty="0"/>
          </a:p>
        </p:txBody>
      </p:sp>
      <p:pic>
        <p:nvPicPr>
          <p:cNvPr id="1026" name="Picture 2" descr="C:\Рабочая\00_МИКРОПЕРЕПИСЬ 2021\ИНФОГРАФИКА\image СХМП\ИСПРАВЛ\c537eb1d2425b2a4d7d562d62e1aff37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b="-6897"/>
          <a:stretch/>
        </p:blipFill>
        <p:spPr bwMode="auto">
          <a:xfrm>
            <a:off x="611560" y="1922277"/>
            <a:ext cx="3959763" cy="15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Рабочая\00_МИКРОПЕРЕПИСЬ 2021\ИНФОГРАФИКА\image СХМП\ИСПРАВЛ\f19f84f9a200e5e4621baace1b41bff2-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"/>
          <a:stretch/>
        </p:blipFill>
        <p:spPr bwMode="auto">
          <a:xfrm>
            <a:off x="3131840" y="4365104"/>
            <a:ext cx="2870262" cy="21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1400" y="3543399"/>
            <a:ext cx="3448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ПРЕДВАРИТЕЛЬНЫЕ ИТОГИ</a:t>
            </a:r>
          </a:p>
        </p:txBody>
      </p:sp>
      <p:pic>
        <p:nvPicPr>
          <p:cNvPr id="7" name="Picture 2" descr="C:\Рабочая\00_МИКРОПЕРЕПИСЬ 2021\ИНФОГРАФИКА\image СХМП\ИСПРАВЛ\c537eb1d2425b2a4d7d562d62e1aff37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b="-6897"/>
          <a:stretch/>
        </p:blipFill>
        <p:spPr bwMode="auto">
          <a:xfrm>
            <a:off x="4644685" y="1922277"/>
            <a:ext cx="3959763" cy="15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0044" y="3532946"/>
            <a:ext cx="3251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ОКОНЧАТЕЛЬНЫЕ </a:t>
            </a:r>
            <a:r>
              <a:rPr lang="ru-RU" sz="2000" b="1" dirty="0">
                <a:latin typeface="+mj-lt"/>
                <a:ea typeface="+mj-ea"/>
                <a:cs typeface="+mj-cs"/>
              </a:rPr>
              <a:t>ИТОГИ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3" y="2492896"/>
            <a:ext cx="273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Декабрь 2021 года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2160" y="2492896"/>
            <a:ext cx="273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Декабрь </a:t>
            </a:r>
            <a:r>
              <a:rPr lang="ru-RU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2022 </a:t>
            </a:r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года</a:t>
            </a:r>
          </a:p>
        </p:txBody>
      </p:sp>
      <p:pic>
        <p:nvPicPr>
          <p:cNvPr id="1033" name="Picture 9" descr="2113977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4" t="3589" r="50655" b="76337"/>
          <a:stretch>
            <a:fillRect/>
          </a:stretch>
        </p:blipFill>
        <p:spPr bwMode="auto">
          <a:xfrm>
            <a:off x="966938" y="2187551"/>
            <a:ext cx="896971" cy="95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4" name="Picture 10" descr="2113977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6" t="3349" r="27391" b="76575"/>
          <a:stretch>
            <a:fillRect/>
          </a:stretch>
        </p:blipFill>
        <p:spPr bwMode="auto">
          <a:xfrm>
            <a:off x="4965851" y="2198025"/>
            <a:ext cx="902293" cy="95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1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Q:\KIG\Info\_АПК\СХМП_2021\РБК УТРО с желты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_ПЕРЕПИСИ\МСХП_2021\image СХМП\1-2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t="26343" r="3575" b="5712"/>
          <a:stretch/>
        </p:blipFill>
        <p:spPr bwMode="auto">
          <a:xfrm>
            <a:off x="572074" y="2420888"/>
            <a:ext cx="802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541" y="836712"/>
            <a:ext cx="7200918" cy="6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/>
              <a:t>КОНФИДЕНЦИАЛЬНОСТЬ ИНФОРМАЦИИ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604662"/>
            <a:ext cx="7920880" cy="6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от  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июля 2005 года </a:t>
            </a:r>
            <a:r>
              <a:rPr lang="ru-RU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№108-ФЗ </a:t>
            </a:r>
            <a:br>
              <a:rPr lang="ru-RU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Всероссийской сельскохозяйственной переписи», </a:t>
            </a:r>
            <a:r>
              <a:rPr lang="ru-RU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12</a:t>
            </a:r>
            <a:endParaRPr lang="ru-R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6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Q:\KIG\Info\_АПК\СХМП_2021\РБК УТРО с желты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5556" y="836712"/>
            <a:ext cx="7992888" cy="7920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ПЕРВАЯ В РОССИИ</a:t>
            </a:r>
            <a:br>
              <a:rPr lang="ru-RU" sz="2400" b="1" dirty="0" smtClean="0"/>
            </a:br>
            <a:r>
              <a:rPr lang="ru-RU" sz="2400" b="1" dirty="0" smtClean="0"/>
              <a:t>СЕЛЬСКОХОЗЯЙСТВЕННАЯ МИКРОПЕРЕПИСЬ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79712" y="1988840"/>
            <a:ext cx="5304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Постановление Правительства Российской Федерации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от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29 августа 2020 года № 1315</a:t>
            </a:r>
          </a:p>
        </p:txBody>
      </p:sp>
      <p:pic>
        <p:nvPicPr>
          <p:cNvPr id="1027" name="Picture 3" descr="C:\Рабочая\00_МИКРОПЕРЕПИСЬ 2021\ИНФОГРАФИКА\image СХМП\ИСПРАВЛ\1-4 ис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10878"/>
            <a:ext cx="8064896" cy="284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4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Q:\KIG\Info\_АПК\СХМП_2021\РБК УТРО с желты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71541" y="692696"/>
            <a:ext cx="7200918" cy="5040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КТО ПОДЛЕЖАЛ УЧЕТУ?</a:t>
            </a:r>
            <a:endParaRPr lang="ru-RU" sz="24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543435" y="1196752"/>
            <a:ext cx="8094134" cy="3826934"/>
            <a:chOff x="543435" y="1268760"/>
            <a:chExt cx="8094134" cy="3826934"/>
          </a:xfrm>
        </p:grpSpPr>
        <p:pic>
          <p:nvPicPr>
            <p:cNvPr id="9" name="Picture 2" descr="C:\_ПЕРЕПИСИ\МСХП_2021\image СХМП\1-10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17897" r="4074" b="7690"/>
            <a:stretch/>
          </p:blipFill>
          <p:spPr bwMode="auto">
            <a:xfrm>
              <a:off x="543435" y="1268760"/>
              <a:ext cx="8094134" cy="3826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Группа 12"/>
            <p:cNvGrpSpPr/>
            <p:nvPr/>
          </p:nvGrpSpPr>
          <p:grpSpPr>
            <a:xfrm>
              <a:off x="1877639" y="1484784"/>
              <a:ext cx="484428" cy="384549"/>
              <a:chOff x="1877639" y="1484784"/>
              <a:chExt cx="484428" cy="384549"/>
            </a:xfrm>
          </p:grpSpPr>
          <p:sp>
            <p:nvSpPr>
              <p:cNvPr id="11" name="Овал 10"/>
              <p:cNvSpPr>
                <a:spLocks noChangeAspect="1"/>
              </p:cNvSpPr>
              <p:nvPr/>
            </p:nvSpPr>
            <p:spPr>
              <a:xfrm>
                <a:off x="1907704" y="1484784"/>
                <a:ext cx="384549" cy="3845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b="1" dirty="0">
                  <a:latin typeface="+mj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77639" y="1517790"/>
                <a:ext cx="4844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B050"/>
                    </a:solidFill>
                  </a:rPr>
                  <a:t>№1</a:t>
                </a:r>
                <a:endParaRPr lang="ru-RU" sz="14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3995936" y="3717032"/>
              <a:ext cx="484428" cy="384549"/>
              <a:chOff x="1877639" y="1484784"/>
              <a:chExt cx="484428" cy="384549"/>
            </a:xfrm>
          </p:grpSpPr>
          <p:sp>
            <p:nvSpPr>
              <p:cNvPr id="18" name="Овал 17"/>
              <p:cNvSpPr>
                <a:spLocks noChangeAspect="1"/>
              </p:cNvSpPr>
              <p:nvPr/>
            </p:nvSpPr>
            <p:spPr>
              <a:xfrm>
                <a:off x="1907704" y="1484784"/>
                <a:ext cx="384549" cy="3845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b="1" dirty="0">
                  <a:latin typeface="+mj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77639" y="1537047"/>
                <a:ext cx="4844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B050"/>
                    </a:solidFill>
                  </a:rPr>
                  <a:t>№2</a:t>
                </a:r>
                <a:endParaRPr lang="ru-RU" sz="14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5796136" y="1700808"/>
              <a:ext cx="484428" cy="384549"/>
              <a:chOff x="1877639" y="1484784"/>
              <a:chExt cx="484428" cy="384549"/>
            </a:xfrm>
          </p:grpSpPr>
          <p:sp>
            <p:nvSpPr>
              <p:cNvPr id="21" name="Овал 20"/>
              <p:cNvSpPr>
                <a:spLocks noChangeAspect="1"/>
              </p:cNvSpPr>
              <p:nvPr/>
            </p:nvSpPr>
            <p:spPr>
              <a:xfrm>
                <a:off x="1907704" y="1484784"/>
                <a:ext cx="384549" cy="3845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b="1" dirty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877639" y="1517790"/>
                <a:ext cx="4844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B050"/>
                    </a:solidFill>
                  </a:rPr>
                  <a:t>№4</a:t>
                </a:r>
                <a:endParaRPr lang="ru-RU" sz="14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7831988" y="3692523"/>
              <a:ext cx="484428" cy="384549"/>
              <a:chOff x="1825259" y="1484784"/>
              <a:chExt cx="484428" cy="384549"/>
            </a:xfrm>
          </p:grpSpPr>
          <p:sp>
            <p:nvSpPr>
              <p:cNvPr id="24" name="Овал 23"/>
              <p:cNvSpPr>
                <a:spLocks noChangeAspect="1"/>
              </p:cNvSpPr>
              <p:nvPr/>
            </p:nvSpPr>
            <p:spPr>
              <a:xfrm>
                <a:off x="1907704" y="1484784"/>
                <a:ext cx="384549" cy="3845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b="1" dirty="0">
                  <a:latin typeface="+mj-l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825259" y="1517790"/>
                <a:ext cx="4844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B050"/>
                    </a:solidFill>
                  </a:rPr>
                  <a:t>№3</a:t>
                </a:r>
                <a:endParaRPr lang="ru-RU" sz="1400" b="1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672833" y="4797152"/>
            <a:ext cx="80756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solidFill>
                  <a:srgbClr val="00B050"/>
                </a:solidFill>
              </a:rPr>
              <a:t>Пермский край:</a:t>
            </a:r>
          </a:p>
          <a:p>
            <a:pPr>
              <a:spcAft>
                <a:spcPts val="600"/>
              </a:spcAft>
            </a:pPr>
            <a:r>
              <a:rPr lang="ru-RU" sz="1400" b="1" i="1" u="sng" dirty="0" smtClean="0">
                <a:solidFill>
                  <a:srgbClr val="00B050"/>
                </a:solidFill>
              </a:rPr>
              <a:t/>
            </a:r>
            <a:br>
              <a:rPr lang="ru-RU" sz="1400" b="1" i="1" u="sng" dirty="0" smtClean="0">
                <a:solidFill>
                  <a:srgbClr val="00B050"/>
                </a:solidFill>
              </a:rPr>
            </a:br>
            <a:r>
              <a:rPr lang="ru-RU" sz="1600" b="1" i="1" dirty="0" smtClean="0">
                <a:solidFill>
                  <a:srgbClr val="C00000"/>
                </a:solidFill>
              </a:rPr>
              <a:t>330 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</a:rPr>
              <a:t>сельскохозяйственных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</a:rPr>
              <a:t>организаций</a:t>
            </a:r>
            <a:b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rgbClr val="C00000"/>
                </a:solidFill>
              </a:rPr>
              <a:t>1454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</a:rPr>
              <a:t>крестьянских (фермерских) хозяйства и индивидуальных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</a:rPr>
              <a:t>предпринимателей</a:t>
            </a:r>
            <a:b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rgbClr val="C00000"/>
                </a:solidFill>
              </a:rPr>
              <a:t>304 </a:t>
            </a:r>
            <a:r>
              <a:rPr lang="ru-RU" sz="1400" b="1" i="1" dirty="0">
                <a:solidFill>
                  <a:srgbClr val="C00000"/>
                </a:solidFill>
              </a:rPr>
              <a:t>тысячи 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</a:rPr>
              <a:t>ЛПХ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</a:rPr>
              <a:t>граждан</a:t>
            </a:r>
            <a:b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rgbClr val="C00000"/>
                </a:solidFill>
              </a:rPr>
              <a:t>2 </a:t>
            </a:r>
            <a:r>
              <a:rPr lang="ru-RU" sz="1400" b="1" i="1" dirty="0">
                <a:solidFill>
                  <a:srgbClr val="C00000"/>
                </a:solidFill>
              </a:rPr>
              <a:t>тысячи 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</a:rPr>
              <a:t>садоводческих, огороднических и дачных объединений</a:t>
            </a: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Q:\KIG\Info\_АПК\СХМП_2021\РБК УТРО с желты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71541" y="620688"/>
            <a:ext cx="7200918" cy="5040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КТО ПРИНЯЛ УЧАСТИЕ?</a:t>
            </a:r>
            <a:endParaRPr lang="ru-RU" sz="2400" b="1" dirty="0"/>
          </a:p>
        </p:txBody>
      </p:sp>
      <p:pic>
        <p:nvPicPr>
          <p:cNvPr id="1028" name="Picture 4" descr="Q:\APK\info\06_МИКОВА\4-ос\за 5 ДНЕЙ до окончан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1" t="15901" r="5441" b="11435"/>
          <a:stretch/>
        </p:blipFill>
        <p:spPr bwMode="auto">
          <a:xfrm>
            <a:off x="611560" y="1304883"/>
            <a:ext cx="7875232" cy="471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074674" y="1304883"/>
            <a:ext cx="1184259" cy="612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FFA924"/>
                </a:solidFill>
                <a:effectLst/>
                <a:latin typeface="Calibri" pitchFamily="34" charset="0"/>
                <a:cs typeface="Arial" pitchFamily="34" charset="0"/>
              </a:rPr>
              <a:t>1300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2704474" cy="261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076056" y="4904457"/>
            <a:ext cx="1163096" cy="612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FFA924"/>
                </a:solidFill>
                <a:effectLst/>
                <a:latin typeface="Calibri" pitchFamily="34" charset="0"/>
                <a:cs typeface="Arial" pitchFamily="34" charset="0"/>
              </a:rPr>
              <a:t>1850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804617" y="1304882"/>
            <a:ext cx="903287" cy="612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FFA924"/>
                </a:solidFill>
                <a:effectLst/>
                <a:latin typeface="Calibri" pitchFamily="34" charset="0"/>
                <a:cs typeface="Arial" pitchFamily="34" charset="0"/>
              </a:rPr>
              <a:t>328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619649" y="4907684"/>
            <a:ext cx="1651143" cy="612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FFA924"/>
                </a:solidFill>
                <a:effectLst/>
                <a:latin typeface="Calibri" pitchFamily="34" charset="0"/>
                <a:cs typeface="Arial" pitchFamily="34" charset="0"/>
              </a:rPr>
              <a:t>304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A924"/>
                </a:solidFill>
                <a:effectLst/>
                <a:latin typeface="Calibri" pitchFamily="34" charset="0"/>
                <a:cs typeface="Arial" pitchFamily="34" charset="0"/>
              </a:rPr>
              <a:t>тыс.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" t="87291" r="58388" b="475"/>
          <a:stretch/>
        </p:blipFill>
        <p:spPr bwMode="auto">
          <a:xfrm>
            <a:off x="2205172" y="5445224"/>
            <a:ext cx="1920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3" t="87772" r="1750" b="-5"/>
          <a:stretch/>
        </p:blipFill>
        <p:spPr bwMode="auto">
          <a:xfrm>
            <a:off x="4596102" y="5503262"/>
            <a:ext cx="2332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3" r="52840" b="78834"/>
          <a:stretch/>
        </p:blipFill>
        <p:spPr bwMode="auto">
          <a:xfrm>
            <a:off x="2195736" y="1823336"/>
            <a:ext cx="2267116" cy="59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5" t="11194" b="73616"/>
          <a:stretch/>
        </p:blipFill>
        <p:spPr bwMode="auto">
          <a:xfrm>
            <a:off x="4499992" y="1844824"/>
            <a:ext cx="2333625" cy="87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1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Q:\KIG\Info\_АПК\СХМП_2021\РБК УТРО с желты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_ПЕРЕПИСИ\МСХП_2021\image СХМП\1-1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7" t="50000" r="23670" b="8564"/>
          <a:stretch/>
        </p:blipFill>
        <p:spPr bwMode="auto">
          <a:xfrm>
            <a:off x="467544" y="356615"/>
            <a:ext cx="1944216" cy="18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8352" y="2046029"/>
            <a:ext cx="5400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639 переписчиков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107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инструкторов полевого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92 уполномоченных и зам. уполномоченных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221824"/>
            <a:ext cx="61926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Пермском крае</a:t>
            </a:r>
          </a:p>
          <a:p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проведению СХМП-2021 привлечено: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86767" y="620688"/>
            <a:ext cx="5392334" cy="6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/>
              <a:t>ПЕРСОНАЛ   МИКРОПЕРЕПИСИ</a:t>
            </a:r>
            <a:endParaRPr lang="ru-RU" sz="2400" b="1" dirty="0"/>
          </a:p>
        </p:txBody>
      </p:sp>
      <p:pic>
        <p:nvPicPr>
          <p:cNvPr id="1028" name="Picture 4" descr="C:\_ПЕРЕПИСИ\МСХП_2021\image СХМП\hom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43043" y="2120167"/>
            <a:ext cx="266826" cy="2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_ПЕРЕПИСИ\МСХП_2021\image СХМП\hom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63139" y="2586472"/>
            <a:ext cx="266826" cy="2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_ПЕРЕПИСИ\МСХП_2021\image СХМП\hom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73187" y="3060621"/>
            <a:ext cx="266826" cy="2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_ПЕРЕПИСИ\МСХП_2021\фото\IMG-c8febcc73bfafcc4f1653204243515af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928212"/>
            <a:ext cx="3216737" cy="240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X:\2_СХМП-2021\ФОТО_СХМП-2021\Суксун\IMG-20210812-WA0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04" y="3454415"/>
            <a:ext cx="2160240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X:\2_СХМП-2021\ФОТО_СХМП-2021\Соликамск\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6"/>
          <a:stretch/>
        </p:blipFill>
        <p:spPr bwMode="auto">
          <a:xfrm>
            <a:off x="611560" y="2679231"/>
            <a:ext cx="2206306" cy="36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49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:\KIG\Info\_АПК\СХМП_2021\РБК УТРО с желты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67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X:\2_СХМП-2021\ФОТО_СХМП-2021\Частые Фото СХМП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306994" cy="441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X:\2_СХМП-2021\ФОТО_СХМП-2021\Кунгур\ппрр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23223"/>
            <a:ext cx="396044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75556" y="908720"/>
            <a:ext cx="4500500" cy="5291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КАК ЖИВЁТ СЕЛО?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417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:\KIG\Info\_АПК\СХМП_2021\РБК УТРО с желты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908720"/>
            <a:ext cx="4500500" cy="5291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ВО ВРЕМЯ МИКРОПЕРЕПИСИ</a:t>
            </a:r>
            <a:endParaRPr lang="ru-RU" sz="2400" b="1" dirty="0"/>
          </a:p>
        </p:txBody>
      </p:sp>
      <p:pic>
        <p:nvPicPr>
          <p:cNvPr id="1026" name="Picture 2" descr="Пес был убит капканом рядом с частным домом – NETOLKO.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76" y="4149080"/>
            <a:ext cx="3904960" cy="219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ую собаку лучше завести в частный дом — Сад и огоро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01" y="1504828"/>
            <a:ext cx="3907491" cy="24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X:\2_СХМП-2021\ФОТО_СХМП-2021\Частые Фото СХМП\Wyr8m9C3Yx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9" y="1556789"/>
            <a:ext cx="3586847" cy="478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3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:\KIG\Info\_АПК\СХМП_2021\РБК УТРО с желты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5556" y="908720"/>
            <a:ext cx="4500500" cy="5291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ВО ВРЕМЯ МИКРОПЕРЕПИСИ</a:t>
            </a:r>
            <a:endParaRPr lang="ru-RU" sz="2400" b="1" dirty="0"/>
          </a:p>
        </p:txBody>
      </p:sp>
      <p:pic>
        <p:nvPicPr>
          <p:cNvPr id="2052" name="Picture 4" descr="X:\2_СХМП-2021\ФОТО_СХМП-2021\красновишерск фото\Вая фото л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t="5387" r="-385" b="29946"/>
          <a:stretch/>
        </p:blipFill>
        <p:spPr bwMode="auto">
          <a:xfrm>
            <a:off x="4716016" y="2924944"/>
            <a:ext cx="3888432" cy="333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X:\2_СХМП-2021\ФОТО_СХМП-2021\красновишерск фото\вая фото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10512"/>
            <a:ext cx="3959763" cy="395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1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:\KIG\Info\_АПК\СХМП_2021\РБК УТРО с желты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75556" y="908720"/>
            <a:ext cx="4500500" cy="5291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ВО ВРЕМЯ МИКРОПЕРЕПИСИ</a:t>
            </a:r>
            <a:endParaRPr lang="ru-RU" sz="2400" b="1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50644" t="6667" r="28521" b="41891"/>
          <a:stretch/>
        </p:blipFill>
        <p:spPr bwMode="auto">
          <a:xfrm>
            <a:off x="611560" y="3068960"/>
            <a:ext cx="3816424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57350" t="7603" r="27720" b="42564"/>
          <a:stretch/>
        </p:blipFill>
        <p:spPr bwMode="auto">
          <a:xfrm>
            <a:off x="4556048" y="1628800"/>
            <a:ext cx="4022822" cy="3829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29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847</TotalTime>
  <Words>107</Words>
  <Application>Microsoft Office PowerPoint</Application>
  <PresentationFormat>Экран (4:3)</PresentationFormat>
  <Paragraphs>38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Презентация PowerPoint</vt:lpstr>
      <vt:lpstr>ПЕРВАЯ В РОССИИ СЕЛЬСКОХОЗЯЙСТВЕННАЯ МИКРОПЕРЕПИСЬ</vt:lpstr>
      <vt:lpstr>КТО ПОДЛЕЖАЛ УЧЕТУ?</vt:lpstr>
      <vt:lpstr>КТО ПРИНЯЛ УЧАСТИЕ?</vt:lpstr>
      <vt:lpstr>Презентация PowerPoint</vt:lpstr>
      <vt:lpstr>КАК ЖИВЁТ СЕЛО?</vt:lpstr>
      <vt:lpstr>ВО ВРЕМЯ МИКРОПЕРЕПИСИ</vt:lpstr>
      <vt:lpstr>ВО ВРЕМЯ МИКРОПЕРЕПИСИ</vt:lpstr>
      <vt:lpstr>ВО ВРЕМЯ МИКРОПЕРЕПИСИ</vt:lpstr>
      <vt:lpstr>СЕЛЬСКОХОЗЯЙСТВЕННАЯ МИКРОПЕРЕПИСЬ</vt:lpstr>
      <vt:lpstr>СЕЛЬСКОХОЗЯЙСТВЕННАЯ МИКРОПЕРЕПИСЬ</vt:lpstr>
      <vt:lpstr>СЕЛЬСКОХОЗЯЙСТВЕННАЯ МИКРОПЕРЕПИСЬ</vt:lpstr>
      <vt:lpstr>СЕЛЬСКОХОЗЯЙСТВЕННАЯ МИКРОПЕРЕПИСЬ</vt:lpstr>
      <vt:lpstr>СЕЛЬСКОХОЗЯЙСТВЕННАЯ МИКРОПЕРЕПИСЬ</vt:lpstr>
      <vt:lpstr>Презентация PowerPoint</vt:lpstr>
    </vt:vector>
  </TitlesOfParts>
  <Company>Rosstat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Кожанова Ирина Геннадьевна</dc:creator>
  <cp:lastModifiedBy>Турицына Елена Николаевна</cp:lastModifiedBy>
  <cp:revision>77</cp:revision>
  <cp:lastPrinted>2021-07-22T10:55:33Z</cp:lastPrinted>
  <dcterms:created xsi:type="dcterms:W3CDTF">2021-07-21T07:59:41Z</dcterms:created>
  <dcterms:modified xsi:type="dcterms:W3CDTF">2021-08-30T06:14:32Z</dcterms:modified>
</cp:coreProperties>
</file>